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0"/>
  </p:notesMasterIdLst>
  <p:handoutMasterIdLst>
    <p:handoutMasterId r:id="rId11"/>
  </p:handoutMasterIdLst>
  <p:sldIdLst>
    <p:sldId id="415" r:id="rId3"/>
    <p:sldId id="412" r:id="rId4"/>
    <p:sldId id="418" r:id="rId5"/>
    <p:sldId id="421" r:id="rId6"/>
    <p:sldId id="420" r:id="rId7"/>
    <p:sldId id="419" r:id="rId8"/>
    <p:sldId id="40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9" autoAdjust="0"/>
    <p:restoredTop sz="95680" autoAdjust="0"/>
  </p:normalViewPr>
  <p:slideViewPr>
    <p:cSldViewPr snapToGrid="0" snapToObjects="1">
      <p:cViewPr varScale="1">
        <p:scale>
          <a:sx n="106" d="100"/>
          <a:sy n="106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en-us/downloads/mindstorms-ev3" TargetMode="External"/><Relationship Id="rId2" Type="http://schemas.openxmlformats.org/officeDocument/2006/relationships/hyperlink" Target="https://www.lego.com/en-us/mindstorms/downloads/download-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Actualizarea </a:t>
            </a:r>
            <a:r>
              <a:rPr lang="en-US" dirty="0"/>
              <a:t>Software</a:t>
            </a:r>
            <a:r>
              <a:rPr lang="ro-RO" dirty="0"/>
              <a:t>-ului și </a:t>
            </a:r>
            <a:r>
              <a:rPr lang="en-US" dirty="0"/>
              <a:t>Firmware</a:t>
            </a:r>
            <a:r>
              <a:rPr lang="ro-RO" dirty="0"/>
              <a:t>-ului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BEGINNER PROGRAMMING LESSON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/>
              <a:t>Învățăm cum să actualizăm s</a:t>
            </a:r>
            <a:r>
              <a:rPr lang="en-US" dirty="0" err="1"/>
              <a:t>oftware</a:t>
            </a:r>
            <a:r>
              <a:rPr lang="ro-RO" dirty="0"/>
              <a:t>-ul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Învățăm cum să actualizăm </a:t>
            </a:r>
            <a:r>
              <a:rPr lang="en-US" dirty="0"/>
              <a:t>firmware</a:t>
            </a:r>
            <a:r>
              <a:rPr lang="ro-RO" dirty="0"/>
              <a:t>-ul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să ne batem capul cu update-urile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ro-RO" dirty="0"/>
              <a:t>Când primești prima dată </a:t>
            </a:r>
            <a:r>
              <a:rPr lang="en-US" dirty="0"/>
              <a:t>EV3, </a:t>
            </a:r>
            <a:r>
              <a:rPr lang="ro-RO" dirty="0"/>
              <a:t>ar trebui să actualizezi atât software-ul </a:t>
            </a:r>
            <a:r>
              <a:rPr lang="en-US" dirty="0"/>
              <a:t>EV3</a:t>
            </a:r>
            <a:r>
              <a:rPr lang="ro-RO" dirty="0"/>
              <a:t>-ului cât și versiunea de </a:t>
            </a:r>
            <a:r>
              <a:rPr lang="en-US" dirty="0"/>
              <a:t>firmware.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</a:t>
            </a:r>
            <a:r>
              <a:rPr lang="ro-RO" dirty="0"/>
              <a:t>ulți utilizatori continuă să folosească s</a:t>
            </a:r>
            <a:r>
              <a:rPr lang="en-US" dirty="0" err="1"/>
              <a:t>oftware</a:t>
            </a:r>
            <a:r>
              <a:rPr lang="ro-RO" dirty="0"/>
              <a:t>-ul și</a:t>
            </a:r>
            <a:r>
              <a:rPr lang="en-US" dirty="0"/>
              <a:t> firmware</a:t>
            </a:r>
            <a:r>
              <a:rPr lang="ro-RO" dirty="0"/>
              <a:t>-ul inițial</a:t>
            </a:r>
            <a:r>
              <a:rPr lang="en-US" dirty="0"/>
              <a:t>. </a:t>
            </a:r>
          </a:p>
          <a:p>
            <a:pPr marL="342900" indent="-342900">
              <a:buFont typeface="Arial" charset="0"/>
              <a:buChar char="•"/>
            </a:pPr>
            <a:r>
              <a:rPr lang="ro-RO" dirty="0"/>
              <a:t>Multe dintre erori au fost rezolvate și au fost adăugate multe alte caracteristici de când a apărut </a:t>
            </a:r>
            <a:r>
              <a:rPr lang="en-US" dirty="0"/>
              <a:t>EV3 </a:t>
            </a:r>
            <a:r>
              <a:rPr lang="ro-RO" dirty="0"/>
              <a:t>pentru prima dată</a:t>
            </a:r>
            <a:r>
              <a:rPr lang="en-US" dirty="0"/>
              <a:t>. </a:t>
            </a:r>
          </a:p>
          <a:p>
            <a:pPr marL="800100" lvl="1" indent="-342900">
              <a:buFont typeface="Arial" charset="0"/>
              <a:buChar char="•"/>
            </a:pPr>
            <a:r>
              <a:rPr lang="ro-RO" dirty="0"/>
              <a:t>De exemplu</a:t>
            </a:r>
            <a:r>
              <a:rPr lang="en-US" dirty="0"/>
              <a:t>, </a:t>
            </a:r>
            <a:r>
              <a:rPr lang="ro-RO" dirty="0"/>
              <a:t>eroare </a:t>
            </a:r>
            <a:r>
              <a:rPr lang="en-US" dirty="0"/>
              <a:t>VM Program Instruction Break </a:t>
            </a:r>
            <a:r>
              <a:rPr lang="ro-RO" dirty="0"/>
              <a:t>a fost rezolvată într-un u</a:t>
            </a:r>
            <a:r>
              <a:rPr lang="en-US" dirty="0" err="1"/>
              <a:t>pdate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2016.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două ediții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en-US" dirty="0"/>
              <a:t>Home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Education Edition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o-RO" dirty="0"/>
              <a:t>Sunt 2 firmware-uri diferite și software-uri de programare disponibile</a:t>
            </a:r>
            <a:r>
              <a:rPr lang="en-US" dirty="0"/>
              <a:t>: Home and Education Editions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afla</a:t>
            </a:r>
            <a:r>
              <a:rPr lang="en-US" dirty="0"/>
              <a:t> </a:t>
            </a:r>
            <a:r>
              <a:rPr lang="en-US" dirty="0" err="1"/>
              <a:t>diferen</a:t>
            </a:r>
            <a:r>
              <a:rPr lang="ro-RO" dirty="0"/>
              <a:t>ț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2, </a:t>
            </a:r>
            <a:r>
              <a:rPr lang="ro-RO" dirty="0"/>
              <a:t>citește</a:t>
            </a:r>
            <a:r>
              <a:rPr lang="en-US" dirty="0"/>
              <a:t> http://ev3lessons.com/2017/01/17/Home-vs-Edu.html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Actualizează </a:t>
            </a:r>
            <a:r>
              <a:rPr lang="en-US" dirty="0"/>
              <a:t>SOFTWARE</a:t>
            </a:r>
            <a:r>
              <a:rPr lang="ro-RO" dirty="0"/>
              <a:t>-ul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arenR"/>
            </a:pPr>
            <a:r>
              <a:rPr lang="ro-RO" dirty="0"/>
              <a:t>Deschide sofware-ul </a:t>
            </a:r>
            <a:r>
              <a:rPr lang="en-US" dirty="0"/>
              <a:t>EV3 Programming </a:t>
            </a:r>
            <a:r>
              <a:rPr lang="ro-RO" dirty="0"/>
              <a:t>pe care l-ai instalat mai devreme</a:t>
            </a:r>
            <a:endParaRPr lang="en-US" dirty="0"/>
          </a:p>
          <a:p>
            <a:pPr marL="457200" indent="-457200">
              <a:buAutoNum type="arabicParenR"/>
            </a:pPr>
            <a:r>
              <a:rPr lang="ro-RO" dirty="0"/>
              <a:t>Din meniul </a:t>
            </a:r>
            <a:r>
              <a:rPr lang="en-US" dirty="0"/>
              <a:t>Help, </a:t>
            </a:r>
            <a:r>
              <a:rPr lang="ro-RO" dirty="0"/>
              <a:t>allege </a:t>
            </a:r>
            <a:r>
              <a:rPr lang="en-US" dirty="0"/>
              <a:t>“About LEGO MINDSTORMS EV3”</a:t>
            </a:r>
          </a:p>
          <a:p>
            <a:pPr marL="457200" indent="-457200">
              <a:buAutoNum type="arabicParenR"/>
            </a:pPr>
            <a:r>
              <a:rPr lang="en-US" dirty="0"/>
              <a:t>A </a:t>
            </a:r>
            <a:r>
              <a:rPr lang="ro-RO" dirty="0"/>
              <a:t>fereastră </a:t>
            </a:r>
            <a:r>
              <a:rPr lang="en-US" dirty="0"/>
              <a:t>pop-up </a:t>
            </a:r>
            <a:r>
              <a:rPr lang="ro-RO" dirty="0"/>
              <a:t>apare</a:t>
            </a:r>
            <a:r>
              <a:rPr lang="en-US" dirty="0"/>
              <a:t>, </a:t>
            </a:r>
            <a:r>
              <a:rPr lang="ro-RO" dirty="0"/>
              <a:t>arătând versiunea de software pe care rulează (</a:t>
            </a:r>
            <a:r>
              <a:rPr lang="en-US" dirty="0"/>
              <a:t>Home or Education and the Version number)</a:t>
            </a:r>
          </a:p>
          <a:p>
            <a:pPr marL="457200" indent="-457200">
              <a:buAutoNum type="arabicParenR"/>
            </a:pPr>
            <a:r>
              <a:rPr lang="en-US" dirty="0"/>
              <a:t>D</a:t>
            </a:r>
            <a:r>
              <a:rPr lang="ro-RO" dirty="0"/>
              <a:t>esrcarcă și instalează o nouă versiune dacă este necesar de pe paginile următoare</a:t>
            </a:r>
            <a:r>
              <a:rPr lang="en-US" dirty="0"/>
              <a:t>:</a:t>
            </a:r>
          </a:p>
          <a:p>
            <a:pPr marL="914400" lvl="1" indent="-457200">
              <a:buAutoNum type="arabicParenR"/>
            </a:pPr>
            <a:r>
              <a:rPr lang="en-US" dirty="0"/>
              <a:t>Home Edition Download: </a:t>
            </a:r>
            <a:r>
              <a:rPr lang="en-US" dirty="0">
                <a:hlinkClick r:id="rId2"/>
              </a:rPr>
              <a:t>https://www.lego.com/en-us/mindstorms/downloads/download-software</a:t>
            </a:r>
            <a:endParaRPr lang="en-US" dirty="0"/>
          </a:p>
          <a:p>
            <a:pPr marL="914400" lvl="1" indent="-457200">
              <a:buAutoNum type="arabicParenR"/>
            </a:pPr>
            <a:r>
              <a:rPr lang="en-US" dirty="0"/>
              <a:t>Education Edition Download: </a:t>
            </a:r>
            <a:r>
              <a:rPr lang="en-US" dirty="0">
                <a:hlinkClick r:id="rId3"/>
              </a:rPr>
              <a:t>https://education.lego.com/en-us/downloads/mindstorms-ev3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0" y="1545184"/>
            <a:ext cx="3162643" cy="1603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0" y="3284251"/>
            <a:ext cx="3162643" cy="24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Actualizează </a:t>
            </a:r>
            <a:r>
              <a:rPr lang="en-US" dirty="0"/>
              <a:t>firmware</a:t>
            </a:r>
            <a:r>
              <a:rPr lang="ro-RO" dirty="0"/>
              <a:t>-ul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892"/>
            <a:ext cx="4436076" cy="495227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arenR"/>
            </a:pPr>
            <a:r>
              <a:rPr lang="ro-RO" dirty="0"/>
              <a:t>Conectează </a:t>
            </a:r>
            <a:r>
              <a:rPr lang="en-US" dirty="0"/>
              <a:t>EV3</a:t>
            </a:r>
            <a:r>
              <a:rPr lang="ro-RO" dirty="0"/>
              <a:t>-ul la </a:t>
            </a:r>
            <a:r>
              <a:rPr lang="en-US" dirty="0"/>
              <a:t>computer </a:t>
            </a:r>
          </a:p>
          <a:p>
            <a:pPr marL="457200" indent="-457200">
              <a:buAutoNum type="arabicParenR"/>
            </a:pPr>
            <a:r>
              <a:rPr lang="ro-RO" dirty="0"/>
              <a:t>Deschide </a:t>
            </a:r>
            <a:r>
              <a:rPr lang="en-US" dirty="0"/>
              <a:t>LEGO MINDSTORMS EV3 Software </a:t>
            </a:r>
            <a:r>
              <a:rPr lang="ro-RO" dirty="0"/>
              <a:t>și mergi la </a:t>
            </a:r>
            <a:r>
              <a:rPr lang="en-US" dirty="0"/>
              <a:t>Tools Menu </a:t>
            </a:r>
            <a:r>
              <a:rPr lang="ro-RO" dirty="0"/>
              <a:t>și apasă pe</a:t>
            </a:r>
            <a:r>
              <a:rPr lang="en-US" dirty="0"/>
              <a:t> “Firmware Update”. </a:t>
            </a:r>
          </a:p>
          <a:p>
            <a:pPr marL="457200" indent="-457200">
              <a:buAutoNum type="arabicParenR"/>
            </a:pPr>
            <a:r>
              <a:rPr lang="ro-RO" dirty="0"/>
              <a:t>O fereastră</a:t>
            </a:r>
            <a:r>
              <a:rPr lang="en-US" dirty="0"/>
              <a:t> pop-up </a:t>
            </a:r>
            <a:r>
              <a:rPr lang="ro-RO" dirty="0"/>
              <a:t>va apărea arătând versiunea curență a F</a:t>
            </a:r>
            <a:r>
              <a:rPr lang="en-US" dirty="0" err="1"/>
              <a:t>irmware</a:t>
            </a:r>
            <a:r>
              <a:rPr lang="ro-RO" dirty="0"/>
              <a:t>-ului de pe brick-ul </a:t>
            </a:r>
            <a:r>
              <a:rPr lang="en-US" dirty="0"/>
              <a:t>EV3 brick </a:t>
            </a:r>
            <a:r>
              <a:rPr lang="ro-RO" dirty="0"/>
              <a:t>și actualizările disponibile</a:t>
            </a:r>
            <a:r>
              <a:rPr lang="en-US" dirty="0"/>
              <a:t>. </a:t>
            </a:r>
          </a:p>
          <a:p>
            <a:pPr marL="457200" indent="-457200">
              <a:buAutoNum type="arabicParenR"/>
            </a:pPr>
            <a:r>
              <a:rPr lang="ro-RO" dirty="0"/>
              <a:t>Urmează instrucțiunile pentru a actualiza brick-ul</a:t>
            </a:r>
            <a:r>
              <a:rPr lang="en-US" dirty="0"/>
              <a:t>. </a:t>
            </a:r>
            <a:r>
              <a:rPr lang="ro-RO" dirty="0"/>
              <a:t>Dacă rulezi versiunea </a:t>
            </a:r>
            <a:r>
              <a:rPr lang="en-US" dirty="0"/>
              <a:t>Educational software, </a:t>
            </a:r>
            <a:r>
              <a:rPr lang="ro-RO" dirty="0"/>
              <a:t>vor fi arătate versiunile actualizate ale </a:t>
            </a:r>
            <a:r>
              <a:rPr lang="en-US" dirty="0"/>
              <a:t>Educational firmware.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1" y="1173892"/>
            <a:ext cx="2291499" cy="2528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7" y="4139044"/>
            <a:ext cx="3685745" cy="1458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6927" y="5708822"/>
            <a:ext cx="358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Education Edition are indicated with an “E” at the end of the version number. Home Edition is indicated with a “H”</a:t>
            </a:r>
          </a:p>
        </p:txBody>
      </p:sp>
    </p:spTree>
    <p:extLst>
      <p:ext uri="{BB962C8B-B14F-4D97-AF65-F5344CB8AC3E}">
        <p14:creationId xmlns:p14="http://schemas.microsoft.com/office/powerpoint/2010/main" val="23544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86"/>
            <a:ext cx="8245474" cy="4553003"/>
          </a:xfrm>
        </p:spPr>
        <p:txBody>
          <a:bodyPr>
            <a:noAutofit/>
          </a:bodyPr>
          <a:lstStyle/>
          <a:p>
            <a:r>
              <a:rPr lang="ro-RO" sz="1800" dirty="0"/>
              <a:t>Această lecție de </a:t>
            </a:r>
            <a:r>
              <a:rPr lang="ro-RO" sz="1800" dirty="0" err="1"/>
              <a:t>Mindstorms</a:t>
            </a:r>
            <a:r>
              <a:rPr lang="ro-RO" sz="1800" dirty="0"/>
              <a:t> a fost realizată de </a:t>
            </a:r>
            <a:r>
              <a:rPr lang="en-US" sz="1800" dirty="0"/>
              <a:t>Sanjay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  <a:r>
              <a:rPr lang="ro-RO" sz="1800" dirty="0"/>
              <a:t>și</a:t>
            </a:r>
            <a:r>
              <a:rPr lang="en-US" sz="1800" dirty="0"/>
              <a:t> Arvind </a:t>
            </a:r>
            <a:r>
              <a:rPr lang="en-US" sz="1800" dirty="0" err="1"/>
              <a:t>Seshan</a:t>
            </a:r>
            <a:r>
              <a:rPr lang="ro-RO" sz="1800" dirty="0"/>
              <a:t>.</a:t>
            </a:r>
          </a:p>
          <a:p>
            <a:r>
              <a:rPr lang="ro-RO" sz="1800" dirty="0"/>
              <a:t>Mai multe lecții sunt disponibile pe ev3lessons.com</a:t>
            </a:r>
          </a:p>
          <a:p>
            <a:r>
              <a:rPr lang="ro-RO" sz="1800" dirty="0"/>
              <a:t>Această lecție a fost tradusă în limba română de echipa de robotică FTC – ROSOPHIA #21455 RO20.</a:t>
            </a:r>
            <a:br>
              <a:rPr lang="en-US" sz="1800" b="0" dirty="0"/>
            </a:b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6666</TotalTime>
  <Words>483</Words>
  <Application>Microsoft Office PowerPoint</Application>
  <PresentationFormat>Expunere pe ecran (4:3)</PresentationFormat>
  <Paragraphs>47</Paragraphs>
  <Slides>7</Slides>
  <Notes>2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Helvetica Neue</vt:lpstr>
      <vt:lpstr>beginner</vt:lpstr>
      <vt:lpstr>Custom Design</vt:lpstr>
      <vt:lpstr>BEGINNER PROGRAMMING LESSON</vt:lpstr>
      <vt:lpstr>Obiectivele lecției</vt:lpstr>
      <vt:lpstr>De ce să ne batem capul cu update-urile?</vt:lpstr>
      <vt:lpstr>NOTă: două ediții</vt:lpstr>
      <vt:lpstr>Actualizează SOFTWARE-ul</vt:lpstr>
      <vt:lpstr>Actualizează firmware-ul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Diana Ganea</cp:lastModifiedBy>
  <cp:revision>41</cp:revision>
  <cp:lastPrinted>2017-02-09T14:14:37Z</cp:lastPrinted>
  <dcterms:created xsi:type="dcterms:W3CDTF">2014-08-07T02:19:13Z</dcterms:created>
  <dcterms:modified xsi:type="dcterms:W3CDTF">2023-08-31T13:29:05Z</dcterms:modified>
</cp:coreProperties>
</file>